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8" r:id="rId6"/>
    <p:sldId id="261" r:id="rId7"/>
    <p:sldId id="269" r:id="rId8"/>
    <p:sldId id="263" r:id="rId9"/>
    <p:sldId id="264" r:id="rId10"/>
    <p:sldId id="265" r:id="rId11"/>
    <p:sldId id="266" r:id="rId12"/>
    <p:sldId id="267" r:id="rId13"/>
    <p:sldId id="270" r:id="rId14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5" d="100"/>
          <a:sy n="45" d="100"/>
        </p:scale>
        <p:origin x="62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3772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690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5B20C6-CEE8-4E7E-A75F-3EB7801B60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08AE78-BA19-4C23-B1AB-BB8B750601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E3CB74-1F64-47FA-A2C3-23982A4CE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119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0951" y="2319389"/>
            <a:ext cx="4253058" cy="6603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073580" y="6354003"/>
            <a:ext cx="4085251" cy="102215"/>
            <a:chOff x="4073580" y="6354003"/>
            <a:chExt cx="4085251" cy="10221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4073580" y="6354003"/>
              <a:ext cx="4085251" cy="102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02339" y="296972"/>
            <a:ext cx="2527269" cy="608924"/>
            <a:chOff x="16002339" y="296972"/>
            <a:chExt cx="2527269" cy="60892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02339" y="296972"/>
              <a:ext cx="2527269" cy="6089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24382" y="369022"/>
            <a:ext cx="1882631" cy="5604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1428" y="3010411"/>
            <a:ext cx="5538578" cy="90664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00392" y="2319389"/>
            <a:ext cx="3654695" cy="66030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10240" y="3010411"/>
            <a:ext cx="4260563" cy="9066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18405" y="4536469"/>
            <a:ext cx="4740843" cy="3814765"/>
            <a:chOff x="6718405" y="4536469"/>
            <a:chExt cx="4740843" cy="381476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18405" y="4536469"/>
              <a:ext cx="4740843" cy="38147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6109" y="4547645"/>
            <a:ext cx="4358850" cy="3900090"/>
            <a:chOff x="826109" y="4547645"/>
            <a:chExt cx="4358850" cy="390009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6109" y="4547645"/>
              <a:ext cx="4358850" cy="390009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7347" y="231160"/>
            <a:ext cx="8743939" cy="10937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239284" y="6354003"/>
            <a:ext cx="4085251" cy="102215"/>
            <a:chOff x="10239284" y="6354003"/>
            <a:chExt cx="4085251" cy="1022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0239284" y="6354003"/>
              <a:ext cx="4085251" cy="10221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366097" y="2319389"/>
            <a:ext cx="4365012" cy="66291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027878" y="4420596"/>
            <a:ext cx="4261547" cy="4576814"/>
            <a:chOff x="13027878" y="4420596"/>
            <a:chExt cx="4261547" cy="45768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027878" y="4420596"/>
              <a:ext cx="4261547" cy="457681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523334" y="3016036"/>
            <a:ext cx="4015102" cy="90664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315290" y="-339707"/>
            <a:ext cx="19414563" cy="10812246"/>
            <a:chOff x="-315290" y="-339707"/>
            <a:chExt cx="19414563" cy="1081224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315290" y="-339707"/>
              <a:ext cx="19414563" cy="108122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002339" y="296972"/>
            <a:ext cx="2527269" cy="608924"/>
            <a:chOff x="16002339" y="296972"/>
            <a:chExt cx="2527269" cy="60892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02339" y="296972"/>
              <a:ext cx="2527269" cy="60892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024382" y="369022"/>
            <a:ext cx="1762507" cy="56046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58989" y="2944327"/>
            <a:ext cx="12810980" cy="365286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01078" y="6429121"/>
            <a:ext cx="14770851" cy="91426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25519" y="2513603"/>
            <a:ext cx="18880483" cy="6262991"/>
            <a:chOff x="-325519" y="2513603"/>
            <a:chExt cx="18880483" cy="62629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25519" y="2513603"/>
              <a:ext cx="18880483" cy="626299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22157" y="4596324"/>
            <a:ext cx="9726262" cy="20823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5713" y="6908326"/>
            <a:ext cx="17155914" cy="16030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18080" y="1372342"/>
            <a:ext cx="2249555" cy="1972595"/>
            <a:chOff x="8018080" y="1372342"/>
            <a:chExt cx="2249555" cy="197259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18080" y="1372342"/>
              <a:ext cx="2249555" cy="197259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17093" y="2029067"/>
            <a:ext cx="7630507" cy="38094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69658" y="3737592"/>
            <a:ext cx="11091917" cy="58411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10</Words>
  <Application>Microsoft Office PowerPoint</Application>
  <PresentationFormat>사용자 지정</PresentationFormat>
  <Paragraphs>10</Paragraphs>
  <Slides>13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맑은 고딕</vt:lpstr>
      <vt:lpstr>Arial</vt:lpstr>
      <vt:lpstr>Calibri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ETRI</cp:lastModifiedBy>
  <cp:revision>4</cp:revision>
  <dcterms:created xsi:type="dcterms:W3CDTF">2021-11-11T23:48:25Z</dcterms:created>
  <dcterms:modified xsi:type="dcterms:W3CDTF">2021-11-12T11:51:28Z</dcterms:modified>
</cp:coreProperties>
</file>